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3B5865-AE3B-4415-B875-9C476DBB7396}" v="52" dt="2024-04-19T21:44:58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sisman" userId="a37a333a02640fdb" providerId="LiveId" clId="{8C3B5865-AE3B-4415-B875-9C476DBB7396}"/>
    <pc:docChg chg="undo custSel addSld delSld modSld">
      <pc:chgData name="eva sisman" userId="a37a333a02640fdb" providerId="LiveId" clId="{8C3B5865-AE3B-4415-B875-9C476DBB7396}" dt="2024-04-19T21:45:16.316" v="448" actId="14100"/>
      <pc:docMkLst>
        <pc:docMk/>
      </pc:docMkLst>
      <pc:sldChg chg="modSp new mod">
        <pc:chgData name="eva sisman" userId="a37a333a02640fdb" providerId="LiveId" clId="{8C3B5865-AE3B-4415-B875-9C476DBB7396}" dt="2024-04-19T19:33:45.420" v="17" actId="1076"/>
        <pc:sldMkLst>
          <pc:docMk/>
          <pc:sldMk cId="795259682" sldId="257"/>
        </pc:sldMkLst>
        <pc:spChg chg="mod">
          <ac:chgData name="eva sisman" userId="a37a333a02640fdb" providerId="LiveId" clId="{8C3B5865-AE3B-4415-B875-9C476DBB7396}" dt="2024-04-19T19:33:30.653" v="16" actId="1076"/>
          <ac:spMkLst>
            <pc:docMk/>
            <pc:sldMk cId="795259682" sldId="257"/>
            <ac:spMk id="2" creationId="{ED625DD6-ACC4-68FC-86D9-D28DC965A9E6}"/>
          </ac:spMkLst>
        </pc:spChg>
        <pc:spChg chg="mod">
          <ac:chgData name="eva sisman" userId="a37a333a02640fdb" providerId="LiveId" clId="{8C3B5865-AE3B-4415-B875-9C476DBB7396}" dt="2024-04-19T19:33:45.420" v="17" actId="1076"/>
          <ac:spMkLst>
            <pc:docMk/>
            <pc:sldMk cId="795259682" sldId="257"/>
            <ac:spMk id="3" creationId="{DDB86660-2480-6D4A-769A-E5084C3A5067}"/>
          </ac:spMkLst>
        </pc:spChg>
      </pc:sldChg>
      <pc:sldChg chg="new del">
        <pc:chgData name="eva sisman" userId="a37a333a02640fdb" providerId="LiveId" clId="{8C3B5865-AE3B-4415-B875-9C476DBB7396}" dt="2024-04-19T19:39:33.048" v="19" actId="47"/>
        <pc:sldMkLst>
          <pc:docMk/>
          <pc:sldMk cId="1728857075" sldId="258"/>
        </pc:sldMkLst>
      </pc:sldChg>
      <pc:sldChg chg="addSp delSp modSp new mod">
        <pc:chgData name="eva sisman" userId="a37a333a02640fdb" providerId="LiveId" clId="{8C3B5865-AE3B-4415-B875-9C476DBB7396}" dt="2024-04-19T19:45:12.617" v="30" actId="1076"/>
        <pc:sldMkLst>
          <pc:docMk/>
          <pc:sldMk cId="1936059752" sldId="258"/>
        </pc:sldMkLst>
        <pc:spChg chg="del">
          <ac:chgData name="eva sisman" userId="a37a333a02640fdb" providerId="LiveId" clId="{8C3B5865-AE3B-4415-B875-9C476DBB7396}" dt="2024-04-19T19:39:46.423" v="21" actId="478"/>
          <ac:spMkLst>
            <pc:docMk/>
            <pc:sldMk cId="1936059752" sldId="258"/>
            <ac:spMk id="2" creationId="{785C745B-6356-FE25-48D2-DD4440E1B54E}"/>
          </ac:spMkLst>
        </pc:spChg>
        <pc:spChg chg="del mod">
          <ac:chgData name="eva sisman" userId="a37a333a02640fdb" providerId="LiveId" clId="{8C3B5865-AE3B-4415-B875-9C476DBB7396}" dt="2024-04-19T19:41:30.927" v="24"/>
          <ac:spMkLst>
            <pc:docMk/>
            <pc:sldMk cId="1936059752" sldId="258"/>
            <ac:spMk id="3" creationId="{B03B4DF1-FF77-C58D-5ED9-371D25210D43}"/>
          </ac:spMkLst>
        </pc:spChg>
        <pc:spChg chg="del mod">
          <ac:chgData name="eva sisman" userId="a37a333a02640fdb" providerId="LiveId" clId="{8C3B5865-AE3B-4415-B875-9C476DBB7396}" dt="2024-04-19T19:44:25.601" v="27"/>
          <ac:spMkLst>
            <pc:docMk/>
            <pc:sldMk cId="1936059752" sldId="258"/>
            <ac:spMk id="4" creationId="{AC63CC65-81A0-3BD4-B2E2-0AFD56F7478E}"/>
          </ac:spMkLst>
        </pc:spChg>
        <pc:picChg chg="add mod">
          <ac:chgData name="eva sisman" userId="a37a333a02640fdb" providerId="LiveId" clId="{8C3B5865-AE3B-4415-B875-9C476DBB7396}" dt="2024-04-19T19:41:45.581" v="26" actId="14100"/>
          <ac:picMkLst>
            <pc:docMk/>
            <pc:sldMk cId="1936059752" sldId="258"/>
            <ac:picMk id="1026" creationId="{17A4DC9A-D69D-DF9E-DBFB-87D5E4497499}"/>
          </ac:picMkLst>
        </pc:picChg>
        <pc:picChg chg="add mod">
          <ac:chgData name="eva sisman" userId="a37a333a02640fdb" providerId="LiveId" clId="{8C3B5865-AE3B-4415-B875-9C476DBB7396}" dt="2024-04-19T19:45:12.617" v="30" actId="1076"/>
          <ac:picMkLst>
            <pc:docMk/>
            <pc:sldMk cId="1936059752" sldId="258"/>
            <ac:picMk id="1028" creationId="{5382E49A-60E8-1552-E0FE-1B07EBAE94D9}"/>
          </ac:picMkLst>
        </pc:picChg>
      </pc:sldChg>
      <pc:sldChg chg="addSp delSp modSp new mod">
        <pc:chgData name="eva sisman" userId="a37a333a02640fdb" providerId="LiveId" clId="{8C3B5865-AE3B-4415-B875-9C476DBB7396}" dt="2024-04-19T19:54:13.611" v="37" actId="14100"/>
        <pc:sldMkLst>
          <pc:docMk/>
          <pc:sldMk cId="3075070780" sldId="259"/>
        </pc:sldMkLst>
        <pc:spChg chg="del">
          <ac:chgData name="eva sisman" userId="a37a333a02640fdb" providerId="LiveId" clId="{8C3B5865-AE3B-4415-B875-9C476DBB7396}" dt="2024-04-19T19:53:56.480" v="33" actId="478"/>
          <ac:spMkLst>
            <pc:docMk/>
            <pc:sldMk cId="3075070780" sldId="259"/>
            <ac:spMk id="2" creationId="{654A58F9-D5D2-70FC-FD43-E4D859DF954A}"/>
          </ac:spMkLst>
        </pc:spChg>
        <pc:spChg chg="del">
          <ac:chgData name="eva sisman" userId="a37a333a02640fdb" providerId="LiveId" clId="{8C3B5865-AE3B-4415-B875-9C476DBB7396}" dt="2024-04-19T19:53:44.488" v="32"/>
          <ac:spMkLst>
            <pc:docMk/>
            <pc:sldMk cId="3075070780" sldId="259"/>
            <ac:spMk id="3" creationId="{29D7693A-B77D-1527-07CC-B1DA61690EDF}"/>
          </ac:spMkLst>
        </pc:spChg>
        <pc:picChg chg="add mod">
          <ac:chgData name="eva sisman" userId="a37a333a02640fdb" providerId="LiveId" clId="{8C3B5865-AE3B-4415-B875-9C476DBB7396}" dt="2024-04-19T19:54:13.611" v="37" actId="14100"/>
          <ac:picMkLst>
            <pc:docMk/>
            <pc:sldMk cId="3075070780" sldId="259"/>
            <ac:picMk id="2050" creationId="{CDF88AD7-3D35-8D0C-0CAF-5762E1AE0101}"/>
          </ac:picMkLst>
        </pc:picChg>
      </pc:sldChg>
      <pc:sldChg chg="addSp modSp new">
        <pc:chgData name="eva sisman" userId="a37a333a02640fdb" providerId="LiveId" clId="{8C3B5865-AE3B-4415-B875-9C476DBB7396}" dt="2024-04-19T19:57:12.053" v="41" actId="1076"/>
        <pc:sldMkLst>
          <pc:docMk/>
          <pc:sldMk cId="1496963787" sldId="260"/>
        </pc:sldMkLst>
        <pc:picChg chg="add mod">
          <ac:chgData name="eva sisman" userId="a37a333a02640fdb" providerId="LiveId" clId="{8C3B5865-AE3B-4415-B875-9C476DBB7396}" dt="2024-04-19T19:57:12.053" v="41" actId="1076"/>
          <ac:picMkLst>
            <pc:docMk/>
            <pc:sldMk cId="1496963787" sldId="260"/>
            <ac:picMk id="3074" creationId="{FE50B86A-DAD1-C107-7E27-DB0ACBA81C4C}"/>
          </ac:picMkLst>
        </pc:picChg>
      </pc:sldChg>
      <pc:sldChg chg="addSp delSp modSp new">
        <pc:chgData name="eva sisman" userId="a37a333a02640fdb" providerId="LiveId" clId="{8C3B5865-AE3B-4415-B875-9C476DBB7396}" dt="2024-04-19T20:02:23.543" v="60" actId="1076"/>
        <pc:sldMkLst>
          <pc:docMk/>
          <pc:sldMk cId="1200885798" sldId="261"/>
        </pc:sldMkLst>
        <pc:picChg chg="add del mod">
          <ac:chgData name="eva sisman" userId="a37a333a02640fdb" providerId="LiveId" clId="{8C3B5865-AE3B-4415-B875-9C476DBB7396}" dt="2024-04-19T20:00:03.779" v="55" actId="478"/>
          <ac:picMkLst>
            <pc:docMk/>
            <pc:sldMk cId="1200885798" sldId="261"/>
            <ac:picMk id="4098" creationId="{BDAC6885-63F2-897F-2DB6-3F98E61DE893}"/>
          </ac:picMkLst>
        </pc:picChg>
        <pc:picChg chg="add del">
          <ac:chgData name="eva sisman" userId="a37a333a02640fdb" providerId="LiveId" clId="{8C3B5865-AE3B-4415-B875-9C476DBB7396}" dt="2024-04-19T19:58:54.702" v="50" actId="478"/>
          <ac:picMkLst>
            <pc:docMk/>
            <pc:sldMk cId="1200885798" sldId="261"/>
            <ac:picMk id="4100" creationId="{CB273FC5-4C64-1860-2FA0-4C0772BD999C}"/>
          </ac:picMkLst>
        </pc:picChg>
        <pc:picChg chg="add del mod">
          <ac:chgData name="eva sisman" userId="a37a333a02640fdb" providerId="LiveId" clId="{8C3B5865-AE3B-4415-B875-9C476DBB7396}" dt="2024-04-19T20:00:07.235" v="56" actId="478"/>
          <ac:picMkLst>
            <pc:docMk/>
            <pc:sldMk cId="1200885798" sldId="261"/>
            <ac:picMk id="4102" creationId="{32CDC893-030E-277C-B738-E3C946DD7EDB}"/>
          </ac:picMkLst>
        </pc:picChg>
        <pc:picChg chg="add mod">
          <ac:chgData name="eva sisman" userId="a37a333a02640fdb" providerId="LiveId" clId="{8C3B5865-AE3B-4415-B875-9C476DBB7396}" dt="2024-04-19T20:02:23.543" v="60" actId="1076"/>
          <ac:picMkLst>
            <pc:docMk/>
            <pc:sldMk cId="1200885798" sldId="261"/>
            <ac:picMk id="4104" creationId="{598E84D5-0C60-FB05-21BE-03BC8D315ABE}"/>
          </ac:picMkLst>
        </pc:picChg>
      </pc:sldChg>
      <pc:sldChg chg="addSp modSp new">
        <pc:chgData name="eva sisman" userId="a37a333a02640fdb" providerId="LiveId" clId="{8C3B5865-AE3B-4415-B875-9C476DBB7396}" dt="2024-04-19T20:07:32.363" v="64" actId="14100"/>
        <pc:sldMkLst>
          <pc:docMk/>
          <pc:sldMk cId="2147613556" sldId="262"/>
        </pc:sldMkLst>
        <pc:picChg chg="add mod">
          <ac:chgData name="eva sisman" userId="a37a333a02640fdb" providerId="LiveId" clId="{8C3B5865-AE3B-4415-B875-9C476DBB7396}" dt="2024-04-19T20:07:32.363" v="64" actId="14100"/>
          <ac:picMkLst>
            <pc:docMk/>
            <pc:sldMk cId="2147613556" sldId="262"/>
            <ac:picMk id="5122" creationId="{BB7B4D09-B4C9-7EE2-FBD3-00C473329938}"/>
          </ac:picMkLst>
        </pc:picChg>
      </pc:sldChg>
      <pc:sldChg chg="addSp modSp new">
        <pc:chgData name="eva sisman" userId="a37a333a02640fdb" providerId="LiveId" clId="{8C3B5865-AE3B-4415-B875-9C476DBB7396}" dt="2024-04-19T20:29:01.954" v="68" actId="14100"/>
        <pc:sldMkLst>
          <pc:docMk/>
          <pc:sldMk cId="3514008566" sldId="263"/>
        </pc:sldMkLst>
        <pc:picChg chg="add mod">
          <ac:chgData name="eva sisman" userId="a37a333a02640fdb" providerId="LiveId" clId="{8C3B5865-AE3B-4415-B875-9C476DBB7396}" dt="2024-04-19T20:29:01.954" v="68" actId="14100"/>
          <ac:picMkLst>
            <pc:docMk/>
            <pc:sldMk cId="3514008566" sldId="263"/>
            <ac:picMk id="6146" creationId="{92D1FAF3-0120-42DB-80E3-CA3F571FB1C0}"/>
          </ac:picMkLst>
        </pc:picChg>
      </pc:sldChg>
      <pc:sldChg chg="addSp modSp new">
        <pc:chgData name="eva sisman" userId="a37a333a02640fdb" providerId="LiveId" clId="{8C3B5865-AE3B-4415-B875-9C476DBB7396}" dt="2024-04-19T20:33:44.406" v="72" actId="1076"/>
        <pc:sldMkLst>
          <pc:docMk/>
          <pc:sldMk cId="1429339475" sldId="264"/>
        </pc:sldMkLst>
        <pc:picChg chg="add mod">
          <ac:chgData name="eva sisman" userId="a37a333a02640fdb" providerId="LiveId" clId="{8C3B5865-AE3B-4415-B875-9C476DBB7396}" dt="2024-04-19T20:33:44.406" v="72" actId="1076"/>
          <ac:picMkLst>
            <pc:docMk/>
            <pc:sldMk cId="1429339475" sldId="264"/>
            <ac:picMk id="7170" creationId="{12B8DC3E-7F6D-F639-CDD8-D3C945D56DE2}"/>
          </ac:picMkLst>
        </pc:picChg>
      </pc:sldChg>
      <pc:sldChg chg="addSp delSp modSp new mod">
        <pc:chgData name="eva sisman" userId="a37a333a02640fdb" providerId="LiveId" clId="{8C3B5865-AE3B-4415-B875-9C476DBB7396}" dt="2024-04-19T21:10:03.870" v="109" actId="22"/>
        <pc:sldMkLst>
          <pc:docMk/>
          <pc:sldMk cId="343550055" sldId="265"/>
        </pc:sldMkLst>
        <pc:spChg chg="mod">
          <ac:chgData name="eva sisman" userId="a37a333a02640fdb" providerId="LiveId" clId="{8C3B5865-AE3B-4415-B875-9C476DBB7396}" dt="2024-04-19T20:50:10.052" v="104" actId="1076"/>
          <ac:spMkLst>
            <pc:docMk/>
            <pc:sldMk cId="343550055" sldId="265"/>
            <ac:spMk id="2" creationId="{E345EC28-B100-9DD8-CC43-C70A0B2718B4}"/>
          </ac:spMkLst>
        </pc:spChg>
        <pc:spChg chg="mod">
          <ac:chgData name="eva sisman" userId="a37a333a02640fdb" providerId="LiveId" clId="{8C3B5865-AE3B-4415-B875-9C476DBB7396}" dt="2024-04-19T20:50:19.074" v="105" actId="1076"/>
          <ac:spMkLst>
            <pc:docMk/>
            <pc:sldMk cId="343550055" sldId="265"/>
            <ac:spMk id="3" creationId="{19321D29-ED9C-38EF-3F8F-E5742D048A24}"/>
          </ac:spMkLst>
        </pc:spChg>
        <pc:spChg chg="add del">
          <ac:chgData name="eva sisman" userId="a37a333a02640fdb" providerId="LiveId" clId="{8C3B5865-AE3B-4415-B875-9C476DBB7396}" dt="2024-04-19T21:10:03.870" v="109" actId="22"/>
          <ac:spMkLst>
            <pc:docMk/>
            <pc:sldMk cId="343550055" sldId="265"/>
            <ac:spMk id="5" creationId="{1A00A12B-EEEC-190C-2603-76678436AE28}"/>
          </ac:spMkLst>
        </pc:spChg>
      </pc:sldChg>
      <pc:sldChg chg="delSp modSp new mod">
        <pc:chgData name="eva sisman" userId="a37a333a02640fdb" providerId="LiveId" clId="{8C3B5865-AE3B-4415-B875-9C476DBB7396}" dt="2024-04-19T21:45:16.316" v="448" actId="14100"/>
        <pc:sldMkLst>
          <pc:docMk/>
          <pc:sldMk cId="572764383" sldId="266"/>
        </pc:sldMkLst>
        <pc:spChg chg="del">
          <ac:chgData name="eva sisman" userId="a37a333a02640fdb" providerId="LiveId" clId="{8C3B5865-AE3B-4415-B875-9C476DBB7396}" dt="2024-04-19T21:23:40.663" v="170" actId="478"/>
          <ac:spMkLst>
            <pc:docMk/>
            <pc:sldMk cId="572764383" sldId="266"/>
            <ac:spMk id="2" creationId="{4F97A69B-9496-0F3A-52FA-6F0992213ED0}"/>
          </ac:spMkLst>
        </pc:spChg>
        <pc:spChg chg="mod">
          <ac:chgData name="eva sisman" userId="a37a333a02640fdb" providerId="LiveId" clId="{8C3B5865-AE3B-4415-B875-9C476DBB7396}" dt="2024-04-19T21:45:16.316" v="448" actId="14100"/>
          <ac:spMkLst>
            <pc:docMk/>
            <pc:sldMk cId="572764383" sldId="266"/>
            <ac:spMk id="3" creationId="{AF68DA76-3AFB-9DC3-817F-ECD8C3A56F5A}"/>
          </ac:spMkLst>
        </pc:spChg>
      </pc:sldChg>
      <pc:sldChg chg="new del">
        <pc:chgData name="eva sisman" userId="a37a333a02640fdb" providerId="LiveId" clId="{8C3B5865-AE3B-4415-B875-9C476DBB7396}" dt="2024-04-19T21:09:52.968" v="107" actId="47"/>
        <pc:sldMkLst>
          <pc:docMk/>
          <pc:sldMk cId="3821530330" sldId="266"/>
        </pc:sldMkLst>
      </pc:sldChg>
      <pc:sldChg chg="addSp delSp modSp new">
        <pc:chgData name="eva sisman" userId="a37a333a02640fdb" providerId="LiveId" clId="{8C3B5865-AE3B-4415-B875-9C476DBB7396}" dt="2024-04-19T21:44:58.622" v="447" actId="1076"/>
        <pc:sldMkLst>
          <pc:docMk/>
          <pc:sldMk cId="201975108" sldId="267"/>
        </pc:sldMkLst>
        <pc:picChg chg="add del mod">
          <ac:chgData name="eva sisman" userId="a37a333a02640fdb" providerId="LiveId" clId="{8C3B5865-AE3B-4415-B875-9C476DBB7396}" dt="2024-04-19T21:44:29.644" v="445" actId="478"/>
          <ac:picMkLst>
            <pc:docMk/>
            <pc:sldMk cId="201975108" sldId="267"/>
            <ac:picMk id="8194" creationId="{15A24D9A-DC3F-C8D2-6D7F-89608FD8C467}"/>
          </ac:picMkLst>
        </pc:picChg>
        <pc:picChg chg="add mod">
          <ac:chgData name="eva sisman" userId="a37a333a02640fdb" providerId="LiveId" clId="{8C3B5865-AE3B-4415-B875-9C476DBB7396}" dt="2024-04-19T21:44:27.192" v="444" actId="1076"/>
          <ac:picMkLst>
            <pc:docMk/>
            <pc:sldMk cId="201975108" sldId="267"/>
            <ac:picMk id="8196" creationId="{6F29E3D9-9ADC-3DC9-5A09-76A04872A01B}"/>
          </ac:picMkLst>
        </pc:picChg>
        <pc:picChg chg="add mod">
          <ac:chgData name="eva sisman" userId="a37a333a02640fdb" providerId="LiveId" clId="{8C3B5865-AE3B-4415-B875-9C476DBB7396}" dt="2024-04-19T21:44:58.622" v="447" actId="1076"/>
          <ac:picMkLst>
            <pc:docMk/>
            <pc:sldMk cId="201975108" sldId="267"/>
            <ac:picMk id="8198" creationId="{24C7079C-17B2-A31A-B6C9-3857C2ACED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E5159-9CE4-CB24-CD44-8802185F6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83439D-4E77-EB5A-F914-4E8EDED78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8E8629-94C0-4BBE-46D3-18090101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CBEE84-9964-BE62-B0F8-207A7CAB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CD04A1-73F6-76D2-9F53-7563B2A9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22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2B59C-E072-4091-C802-7A7A1AA5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D70147-FA0D-0252-9722-BCBF73F74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C761E6-A8E7-9DEE-2A27-AFE44C7E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FBBB9B-581B-F5D0-2B7A-D5391D8E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92FC11-6757-2CD4-308C-03E7C7EA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12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4E518DF-3C99-F22E-31BE-BB4CAE664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5AED06-B53B-04EB-6462-E91A71F90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E4126E-9ED2-61DC-9C5E-1C957587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3C5259-25C3-3E68-054E-70B6C7D3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DF5FD0-2491-4644-07E9-590C77DE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5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EAB92-F9AE-2DDC-6A9E-2500CAF05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0380D-05C7-55E1-54AC-6514DA66F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A2A9E9-3A84-A92C-EF7C-146D5B8BD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50E453-8540-96E0-3A6C-9B6028AA1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BCD2CA-E036-C112-C9E3-85293DB8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09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E9CEC-C3B0-DCF1-D96B-BE615CD6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FD83C0-C3C3-81B3-F348-EAD6BC71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35B63-B3BC-A326-60DB-6AE5455C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3C311C-F489-6C29-ADA9-6DDE6E04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9CC5B-7265-5BB6-BA84-5E8AB40BA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36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15A6D-2148-9DF9-4DF1-B93EE221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3D486F-1B20-5540-A351-FB83B9452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B2940D-5510-776D-9B2A-1A00A930B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9C3160-B31E-7864-AE8C-2C23ABE2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A305F6-9EB6-03BF-ABD8-AC7DF42B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2B14A7-2FD6-9A58-8E44-D1EDE256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40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ADCBC-4140-DB94-705F-20EA7ACD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1FE52D-76A8-8E71-46B7-6F6A2B147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B30857-2810-99B5-B121-79EC2ADEB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04B10A-F519-66A7-7E86-A9444D355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A8AA74A-5B70-B408-5F2F-05467305E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7E4CCF3-14A6-3461-F4F4-48883607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1B1F340-DA96-85B5-A7E4-38E8DFA6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D3F7F8-8FD2-D944-2B83-5E715957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77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A06BB8-8176-93D3-6901-46E835D5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B86CA7-352A-E1BB-3AE1-4B948006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2F4305-49E6-3DC3-5503-A00BA12B4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43177E-256C-2884-DB3F-5763A83BB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7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A172C3-447B-BDB2-2F4D-6EB5484C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E8189F9-E429-8D09-B5DA-C7055374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907689-8FE0-2EB0-8F03-17639834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9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51EB6-0950-2133-1F99-8671C691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AF1CF1-CF15-7F9D-23D6-50D622529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545941-FB25-59AD-73BA-C55FE660C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BA5B0F-971C-A732-818F-BD6ED114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9FA159-E1D7-66CA-43C0-B38934B5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AC7674-6F5E-F4F0-E618-5264CB02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1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0643E-22F0-0353-D145-259F936F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D13A32-FDBA-077D-B47E-BDFA931C2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2AB9D5-7491-EFD9-C5B8-A8D1C7DF5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6DB7E-B612-149C-BE05-B76F2912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F9A296-2455-D61D-9E91-6A89BF74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D7E178-D4B4-47F3-1328-47BF6291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84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029ED2-5961-0823-A665-46A374B3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2571F6-5EDB-C3F7-EB0E-99B06FBD7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26CACE-EE3C-FBAB-97AB-54AE1C6CB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B24BF0-B8CE-4178-A2BE-427CEF73E024}" type="datetimeFigureOut">
              <a:rPr lang="cs-CZ" smtClean="0"/>
              <a:t>28.04.2024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2C7639-F34C-C261-3762-2973C34DA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44B0D-FA1D-0CBD-6442-2EB85BF5E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19E7D0-D7B1-4C26-BF74-26D810E7B1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8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731E6-581E-BBC0-AD13-EDF688DEF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BŮH NÁM DAL ÚŽASNÉ TĚLO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4715BF-5B51-601D-932D-D6992A70D5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KS Praha Střed </a:t>
            </a:r>
          </a:p>
          <a:p>
            <a:r>
              <a:rPr lang="cs-CZ" dirty="0"/>
              <a:t>21.4.2024</a:t>
            </a:r>
          </a:p>
        </p:txBody>
      </p:sp>
    </p:spTree>
    <p:extLst>
      <p:ext uri="{BB962C8B-B14F-4D97-AF65-F5344CB8AC3E}">
        <p14:creationId xmlns:p14="http://schemas.microsoft.com/office/powerpoint/2010/main" val="3757252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5EC28-B100-9DD8-CC43-C70A0B27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388"/>
            <a:ext cx="10515600" cy="1325563"/>
          </a:xfrm>
        </p:spPr>
        <p:txBody>
          <a:bodyPr>
            <a:normAutofit/>
          </a:bodyPr>
          <a:lstStyle/>
          <a:p>
            <a:r>
              <a:rPr lang="cs-CZ" sz="7200" b="1" dirty="0"/>
              <a:t>1.KOR 6:19-20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321D29-ED9C-38EF-3F8F-E5742D048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448" y="2563381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3600" b="0" i="0" dirty="0">
                <a:solidFill>
                  <a:srgbClr val="000000"/>
                </a:solidFill>
                <a:effectLst/>
                <a:latin typeface="Inter"/>
              </a:rPr>
              <a:t>Či snad nevíte, že vaše tělo je chrámem Ducha svatého, který ve vás přebývá a jejž máte od Boha? Nepatříte sami sobě! Bylo za vás zaplaceno výkupné. Proto svým tělem oslavujte Boha. </a:t>
            </a:r>
          </a:p>
        </p:txBody>
      </p:sp>
    </p:spTree>
    <p:extLst>
      <p:ext uri="{BB962C8B-B14F-4D97-AF65-F5344CB8AC3E}">
        <p14:creationId xmlns:p14="http://schemas.microsoft.com/office/powerpoint/2010/main" val="343550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8DA76-3AFB-9DC3-817F-ECD8C3A56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491"/>
            <a:ext cx="10515600" cy="4938472"/>
          </a:xfrm>
        </p:spPr>
        <p:txBody>
          <a:bodyPr/>
          <a:lstStyle/>
          <a:p>
            <a:r>
              <a:rPr lang="cs-CZ" dirty="0"/>
              <a:t>Odpočinek (x stres, somatizace) </a:t>
            </a:r>
          </a:p>
          <a:p>
            <a:r>
              <a:rPr lang="cs-CZ" dirty="0"/>
              <a:t>Koníčky </a:t>
            </a:r>
          </a:p>
          <a:p>
            <a:r>
              <a:rPr lang="cs-CZ" dirty="0"/>
              <a:t>Aerobní aktivita alespoň 150min/týden, rozděleně do více než 3 dnů</a:t>
            </a:r>
          </a:p>
          <a:p>
            <a:r>
              <a:rPr lang="cs-CZ" dirty="0"/>
              <a:t>Přerušování sedavé aktivity (á 30min)</a:t>
            </a:r>
          </a:p>
          <a:p>
            <a:r>
              <a:rPr lang="cs-CZ" dirty="0"/>
              <a:t>Dieta, kalorický příjem </a:t>
            </a:r>
          </a:p>
          <a:p>
            <a:r>
              <a:rPr lang="cs-CZ" dirty="0"/>
              <a:t>Prevence – PL, </a:t>
            </a:r>
            <a:r>
              <a:rPr lang="cs-CZ" dirty="0" err="1"/>
              <a:t>gyn</a:t>
            </a:r>
            <a:endParaRPr lang="cs-CZ" dirty="0"/>
          </a:p>
          <a:p>
            <a:r>
              <a:rPr lang="cs-CZ" dirty="0"/>
              <a:t>Screening programy (MMG, KSK…) </a:t>
            </a:r>
          </a:p>
        </p:txBody>
      </p:sp>
    </p:spTree>
    <p:extLst>
      <p:ext uri="{BB962C8B-B14F-4D97-AF65-F5344CB8AC3E}">
        <p14:creationId xmlns:p14="http://schemas.microsoft.com/office/powerpoint/2010/main" val="57276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Kalorické Tabulky: Ach, ta kolečka! Jak s nimi naložit a jaký mají ...">
            <a:extLst>
              <a:ext uri="{FF2B5EF4-FFF2-40B4-BE49-F238E27FC236}">
                <a16:creationId xmlns:a16="http://schemas.microsoft.com/office/drawing/2014/main" id="{6F29E3D9-9ADC-3DC9-5A09-76A04872A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350" y="1050464"/>
            <a:ext cx="6358537" cy="426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Podrobnosti souvisejícího obrázku. KalorickéTabulky.cz (Hradec Králové) • Firmy.cz">
            <a:extLst>
              <a:ext uri="{FF2B5EF4-FFF2-40B4-BE49-F238E27FC236}">
                <a16:creationId xmlns:a16="http://schemas.microsoft.com/office/drawing/2014/main" id="{24C7079C-17B2-A31A-B6C9-3857C2ACE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533" y="806911"/>
            <a:ext cx="2466975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7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25DD6-ACC4-68FC-86D9-D28DC965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043" y="1321415"/>
            <a:ext cx="10515600" cy="1325563"/>
          </a:xfrm>
        </p:spPr>
        <p:txBody>
          <a:bodyPr>
            <a:normAutofit/>
          </a:bodyPr>
          <a:lstStyle/>
          <a:p>
            <a:r>
              <a:rPr lang="cs-CZ" sz="8000" b="1" dirty="0"/>
              <a:t>Gen 2:7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B86660-2480-6D4A-769A-E5084C3A5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043" y="28039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0" i="0" dirty="0">
                <a:solidFill>
                  <a:srgbClr val="121212"/>
                </a:solidFill>
                <a:effectLst/>
                <a:highlight>
                  <a:srgbClr val="FFFFFF"/>
                </a:highlight>
                <a:latin typeface="Inter"/>
              </a:rPr>
              <a:t>Hospodin Bůh pak z prachu země zformoval člověka a do jeho chřípí vdechl dech života. Tak se člověk stal živou bytostí.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9525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lezený obrázek pro buňka">
            <a:extLst>
              <a:ext uri="{FF2B5EF4-FFF2-40B4-BE49-F238E27FC236}">
                <a16:creationId xmlns:a16="http://schemas.microsoft.com/office/drawing/2014/main" id="{17A4DC9A-D69D-DF9E-DBFB-87D5E449749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6" y="1170739"/>
            <a:ext cx="6005741" cy="419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cular examination showed a vascularized solid nodular lesion located ...">
            <a:extLst>
              <a:ext uri="{FF2B5EF4-FFF2-40B4-BE49-F238E27FC236}">
                <a16:creationId xmlns:a16="http://schemas.microsoft.com/office/drawing/2014/main" id="{5382E49A-60E8-1552-E0FE-1B07EBAE94D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511" y="1105137"/>
            <a:ext cx="4464760" cy="446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05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dienarchiv der Künste | Watson, Crick und das DNA-Modell von 1953">
            <a:extLst>
              <a:ext uri="{FF2B5EF4-FFF2-40B4-BE49-F238E27FC236}">
                <a16:creationId xmlns:a16="http://schemas.microsoft.com/office/drawing/2014/main" id="{FE50B86A-DAD1-C107-7E27-DB0ACBA81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704" y="223157"/>
            <a:ext cx="6777037" cy="641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96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图文详解婴儿变双眼皮的全过程，这几个月开始成型早知道_家庭医生在线">
            <a:extLst>
              <a:ext uri="{FF2B5EF4-FFF2-40B4-BE49-F238E27FC236}">
                <a16:creationId xmlns:a16="http://schemas.microsoft.com/office/drawing/2014/main" id="{598E84D5-0C60-FB05-21BE-03BC8D315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65" y="303388"/>
            <a:ext cx="9224142" cy="593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88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rievodca genetikou">
            <a:extLst>
              <a:ext uri="{FF2B5EF4-FFF2-40B4-BE49-F238E27FC236}">
                <a16:creationId xmlns:a16="http://schemas.microsoft.com/office/drawing/2014/main" id="{CDF88AD7-3D35-8D0C-0CAF-5762E1AE01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62" y="249091"/>
            <a:ext cx="9236599" cy="617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07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om DNA to Protein - OBEN Science 7E">
            <a:extLst>
              <a:ext uri="{FF2B5EF4-FFF2-40B4-BE49-F238E27FC236}">
                <a16:creationId xmlns:a16="http://schemas.microsoft.com/office/drawing/2014/main" id="{BB7B4D09-B4C9-7EE2-FBD3-00C473329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44" y="659085"/>
            <a:ext cx="9630137" cy="536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61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echanism of insulin release. Changes in beta-cell metabolism are ...">
            <a:extLst>
              <a:ext uri="{FF2B5EF4-FFF2-40B4-BE49-F238E27FC236}">
                <a16:creationId xmlns:a16="http://schemas.microsoft.com/office/drawing/2014/main" id="{92D1FAF3-0120-42DB-80E3-CA3F571FB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25" y="173620"/>
            <a:ext cx="7931150" cy="647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00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lycolysis- Definition, Equation, Enzymes, 10 Steps, Diagram">
            <a:extLst>
              <a:ext uri="{FF2B5EF4-FFF2-40B4-BE49-F238E27FC236}">
                <a16:creationId xmlns:a16="http://schemas.microsoft.com/office/drawing/2014/main" id="{12B8DC3E-7F6D-F639-CDD8-D3C945D56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61" y="334119"/>
            <a:ext cx="9740277" cy="618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3394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120</Words>
  <Application>Microsoft Office PowerPoint</Application>
  <PresentationFormat>Širokoúhlá obrazovka</PresentationFormat>
  <Paragraphs>14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Inter</vt:lpstr>
      <vt:lpstr>Motiv Office</vt:lpstr>
      <vt:lpstr>BŮH NÁM DAL ÚŽASNÉ TĚLO</vt:lpstr>
      <vt:lpstr>Gen 2:7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1.KOR 6:19-20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BŮH NÁM DAL ÚŽASNÉ TĚLO</dc:title>
  <dc:creator>eva sisman</dc:creator>
  <cp:lastModifiedBy>Hana Káchová</cp:lastModifiedBy>
  <cp:revision>2</cp:revision>
  <dcterms:created xsi:type="dcterms:W3CDTF">2024-04-19T19:20:29Z</dcterms:created>
  <dcterms:modified xsi:type="dcterms:W3CDTF">2024-04-28T20:22:25Z</dcterms:modified>
</cp:coreProperties>
</file>